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8725-9A4C-774B-BE61-1699B0D3E0C3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F3C1-BE0E-3742-8A0F-4D502419C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57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8725-9A4C-774B-BE61-1699B0D3E0C3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F3C1-BE0E-3742-8A0F-4D502419C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2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8725-9A4C-774B-BE61-1699B0D3E0C3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F3C1-BE0E-3742-8A0F-4D502419C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8725-9A4C-774B-BE61-1699B0D3E0C3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F3C1-BE0E-3742-8A0F-4D502419C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9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8725-9A4C-774B-BE61-1699B0D3E0C3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F3C1-BE0E-3742-8A0F-4D502419C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8725-9A4C-774B-BE61-1699B0D3E0C3}" type="datetimeFigureOut">
              <a:rPr lang="en-US" smtClean="0"/>
              <a:t>4/19/21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F3C1-BE0E-3742-8A0F-4D502419C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5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8725-9A4C-774B-BE61-1699B0D3E0C3}" type="datetimeFigureOut">
              <a:rPr lang="en-US" smtClean="0"/>
              <a:t>4/19/21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F3C1-BE0E-3742-8A0F-4D502419C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7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8725-9A4C-774B-BE61-1699B0D3E0C3}" type="datetimeFigureOut">
              <a:rPr lang="en-US" smtClean="0"/>
              <a:t>4/19/21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F3C1-BE0E-3742-8A0F-4D502419C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1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8725-9A4C-774B-BE61-1699B0D3E0C3}" type="datetimeFigureOut">
              <a:rPr lang="en-US" smtClean="0"/>
              <a:t>4/19/21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F3C1-BE0E-3742-8A0F-4D502419C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76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8725-9A4C-774B-BE61-1699B0D3E0C3}" type="datetimeFigureOut">
              <a:rPr lang="en-US" smtClean="0"/>
              <a:t>4/19/21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F3C1-BE0E-3742-8A0F-4D502419C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4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8725-9A4C-774B-BE61-1699B0D3E0C3}" type="datetimeFigureOut">
              <a:rPr lang="en-US" smtClean="0"/>
              <a:t>4/19/21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F3C1-BE0E-3742-8A0F-4D502419C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1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E8725-9A4C-774B-BE61-1699B0D3E0C3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4F3C1-BE0E-3742-8A0F-4D502419C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Hinton-Alderson Airport WV77</a:t>
            </a:r>
            <a:br>
              <a:rPr lang="en-US" dirty="0"/>
            </a:br>
            <a:r>
              <a:rPr lang="fr-FR" sz="3100" dirty="0"/>
              <a:t> 37° 40.801'N/ 80° 42.624'W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758" b="7758"/>
          <a:stretch>
            <a:fillRect/>
          </a:stretch>
        </p:blipFill>
        <p:spPr/>
      </p:pic>
      <p:cxnSp>
        <p:nvCxnSpPr>
          <p:cNvPr id="6" name="Straight Arrow Connector 5"/>
          <p:cNvCxnSpPr/>
          <p:nvPr/>
        </p:nvCxnSpPr>
        <p:spPr>
          <a:xfrm flipH="1" flipV="1">
            <a:off x="3014133" y="3674533"/>
            <a:ext cx="668867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097867" y="3979333"/>
            <a:ext cx="9652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46399" y="4741333"/>
            <a:ext cx="180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Runway 28/10.  2700’ X 40 Sod.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473200" y="3445933"/>
            <a:ext cx="592667" cy="965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66799" y="4372001"/>
            <a:ext cx="81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Trees.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653867" y="3445933"/>
            <a:ext cx="406400" cy="9260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063067" y="2980267"/>
            <a:ext cx="93132" cy="7365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12732" y="2337138"/>
            <a:ext cx="160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area can be wet/soft.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52733" y="2822938"/>
            <a:ext cx="1430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Wires along this road.</a:t>
            </a:r>
          </a:p>
        </p:txBody>
      </p:sp>
      <p:sp>
        <p:nvSpPr>
          <p:cNvPr id="25" name="Oval 24"/>
          <p:cNvSpPr/>
          <p:nvPr/>
        </p:nvSpPr>
        <p:spPr>
          <a:xfrm>
            <a:off x="4097867" y="3445933"/>
            <a:ext cx="347133" cy="228600"/>
          </a:xfrm>
          <a:prstGeom prst="ellipse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784600" y="2822938"/>
            <a:ext cx="406399" cy="6780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887133" y="2438738"/>
            <a:ext cx="130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Park in this area.</a:t>
            </a:r>
          </a:p>
        </p:txBody>
      </p:sp>
    </p:spTree>
    <p:extLst>
      <p:ext uri="{BB962C8B-B14F-4D97-AF65-F5344CB8AC3E}">
        <p14:creationId xmlns:p14="http://schemas.microsoft.com/office/powerpoint/2010/main" val="3957542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500"/>
            <a:ext cx="9144000" cy="595239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314700" y="4089400"/>
            <a:ext cx="571500" cy="927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64000" y="5016500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Cell Tower</a:t>
            </a:r>
          </a:p>
        </p:txBody>
      </p:sp>
      <p:sp>
        <p:nvSpPr>
          <p:cNvPr id="10" name="Rectangle 9"/>
          <p:cNvSpPr/>
          <p:nvPr/>
        </p:nvSpPr>
        <p:spPr>
          <a:xfrm rot="1037833">
            <a:off x="4977053" y="3077254"/>
            <a:ext cx="1136991" cy="11929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753100" y="3362878"/>
            <a:ext cx="1143000" cy="13361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68500" y="712569"/>
            <a:ext cx="85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Power Lines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26200" y="4749800"/>
            <a:ext cx="191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Runway 28/10. 2700’ X 40’ Sod.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832100" y="990600"/>
            <a:ext cx="1054100" cy="368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554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55</Words>
  <Application>Microsoft Macintosh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Hinton-Alderson Airport WV77  37° 40.801'N/ 80° 42.624'W</vt:lpstr>
      <vt:lpstr>PowerPoint Presentation</vt:lpstr>
    </vt:vector>
  </TitlesOfParts>
  <Company>On Course Aviation,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Gwinn</dc:creator>
  <cp:lastModifiedBy>mike.gwinn</cp:lastModifiedBy>
  <cp:revision>5</cp:revision>
  <dcterms:created xsi:type="dcterms:W3CDTF">2014-07-09T17:57:46Z</dcterms:created>
  <dcterms:modified xsi:type="dcterms:W3CDTF">2021-04-19T20:24:54Z</dcterms:modified>
</cp:coreProperties>
</file>